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1599525" cy="28800425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326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anyuan Chong" userId="6029ae4b15471a85" providerId="LiveId" clId="{EFC8A8EB-EF06-41D2-ABD6-804D8227BE6B}"/>
    <pc:docChg chg="modSld">
      <pc:chgData name="Yuanyuan Chong" userId="6029ae4b15471a85" providerId="LiveId" clId="{EFC8A8EB-EF06-41D2-ABD6-804D8227BE6B}" dt="2025-01-10T09:39:40.777" v="51" actId="20577"/>
      <pc:docMkLst>
        <pc:docMk/>
      </pc:docMkLst>
      <pc:sldChg chg="modSp mod">
        <pc:chgData name="Yuanyuan Chong" userId="6029ae4b15471a85" providerId="LiveId" clId="{EFC8A8EB-EF06-41D2-ABD6-804D8227BE6B}" dt="2025-01-10T09:39:40.777" v="51" actId="20577"/>
        <pc:sldMkLst>
          <pc:docMk/>
          <pc:sldMk cId="0" sldId="256"/>
        </pc:sldMkLst>
        <pc:spChg chg="mod">
          <ac:chgData name="Yuanyuan Chong" userId="6029ae4b15471a85" providerId="LiveId" clId="{EFC8A8EB-EF06-41D2-ABD6-804D8227BE6B}" dt="2025-01-10T09:39:40.777" v="5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Yuanyuan Chong" userId="6029ae4b15471a85" providerId="LiveId" clId="{EFC8A8EB-EF06-41D2-ABD6-804D8227BE6B}" dt="2025-01-10T09:38:04.272" v="8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Yuanyuan Chong" userId="6029ae4b15471a85" providerId="LiveId" clId="{EFC8A8EB-EF06-41D2-ABD6-804D8227BE6B}" dt="2025-01-10T09:38:09.357" v="11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Yuanyuan Chong" userId="6029ae4b15471a85" providerId="LiveId" clId="{EFC8A8EB-EF06-41D2-ABD6-804D8227BE6B}" dt="2025-01-10T09:38:33.323" v="30" actId="20577"/>
          <ac:spMkLst>
            <pc:docMk/>
            <pc:sldMk cId="0" sldId="256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00000" y="4713336"/>
            <a:ext cx="16199999" cy="10026667"/>
          </a:xfrm>
        </p:spPr>
        <p:txBody>
          <a:bodyPr anchor="b"/>
          <a:lstStyle>
            <a:lvl1pPr algn="ctr">
              <a:defRPr sz="141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0000" y="15126669"/>
            <a:ext cx="16199999" cy="6953331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135" indent="0" algn="ctr">
              <a:buNone/>
              <a:defRPr sz="4725"/>
            </a:lvl2pPr>
            <a:lvl3pPr marL="2160270" indent="0" algn="ctr">
              <a:buNone/>
              <a:defRPr sz="4250"/>
            </a:lvl3pPr>
            <a:lvl4pPr marL="3239770" indent="0" algn="ctr">
              <a:buNone/>
              <a:defRPr sz="3780"/>
            </a:lvl4pPr>
            <a:lvl5pPr marL="4319905" indent="0" algn="ctr">
              <a:buNone/>
              <a:defRPr sz="3780"/>
            </a:lvl5pPr>
            <a:lvl6pPr marL="5400040" indent="0" algn="ctr">
              <a:buNone/>
              <a:defRPr sz="3780"/>
            </a:lvl6pPr>
            <a:lvl7pPr marL="6480175" indent="0" algn="ctr">
              <a:buNone/>
              <a:defRPr sz="3780"/>
            </a:lvl7pPr>
            <a:lvl8pPr marL="7560310" indent="0" algn="ctr">
              <a:buNone/>
              <a:defRPr sz="3780"/>
            </a:lvl8pPr>
            <a:lvl9pPr marL="8639810" indent="0" algn="ctr">
              <a:buNone/>
              <a:defRPr sz="378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3750" y="7180002"/>
            <a:ext cx="18629999" cy="11979998"/>
          </a:xfrm>
        </p:spPr>
        <p:txBody>
          <a:bodyPr anchor="b"/>
          <a:lstStyle>
            <a:lvl1pPr>
              <a:defRPr sz="141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73750" y="19273336"/>
            <a:ext cx="18629999" cy="6299998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1pPr>
            <a:lvl2pPr marL="108013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3pPr>
            <a:lvl4pPr marL="32397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0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1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85000" y="7666667"/>
            <a:ext cx="9179999" cy="182733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34999" y="7666667"/>
            <a:ext cx="9179999" cy="182733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7813" y="1533333"/>
            <a:ext cx="18629999" cy="55666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87813" y="7060002"/>
            <a:ext cx="9137811" cy="3459998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60310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87813" y="10520000"/>
            <a:ext cx="9137811" cy="154733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34999" y="7060002"/>
            <a:ext cx="9182813" cy="3459998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60310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34999" y="10520000"/>
            <a:ext cx="9182813" cy="154733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7813" y="1920000"/>
            <a:ext cx="6966561" cy="6720000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82813" y="4146667"/>
            <a:ext cx="10934999" cy="20466667"/>
          </a:xfrm>
        </p:spPr>
        <p:txBody>
          <a:bodyPr/>
          <a:lstStyle>
            <a:lvl1pPr>
              <a:defRPr sz="7560"/>
            </a:lvl1pPr>
            <a:lvl2pPr>
              <a:defRPr sz="6615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87813" y="8640000"/>
            <a:ext cx="6966561" cy="16006669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60310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7813" y="1920000"/>
            <a:ext cx="6966561" cy="6720000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182813" y="4146667"/>
            <a:ext cx="10934999" cy="20466667"/>
          </a:xfrm>
        </p:spPr>
        <p:txBody>
          <a:bodyPr/>
          <a:lstStyle>
            <a:lvl1pPr marL="0" indent="0">
              <a:buNone/>
              <a:defRPr sz="7560"/>
            </a:lvl1pPr>
            <a:lvl2pPr marL="1080135" indent="0">
              <a:buNone/>
              <a:defRPr sz="6615"/>
            </a:lvl2pPr>
            <a:lvl3pPr marL="2160270" indent="0">
              <a:buNone/>
              <a:defRPr sz="5670"/>
            </a:lvl3pPr>
            <a:lvl4pPr marL="3239770" indent="0">
              <a:buNone/>
              <a:defRPr sz="4725"/>
            </a:lvl4pPr>
            <a:lvl5pPr marL="4319905" indent="0">
              <a:buNone/>
              <a:defRPr sz="4725"/>
            </a:lvl5pPr>
            <a:lvl6pPr marL="5400040" indent="0">
              <a:buNone/>
              <a:defRPr sz="4725"/>
            </a:lvl6pPr>
            <a:lvl7pPr marL="6480175" indent="0">
              <a:buNone/>
              <a:defRPr sz="4725"/>
            </a:lvl7pPr>
            <a:lvl8pPr marL="7560310" indent="0">
              <a:buNone/>
              <a:defRPr sz="4725"/>
            </a:lvl8pPr>
            <a:lvl9pPr marL="8639810" indent="0">
              <a:buNone/>
              <a:defRPr sz="472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87813" y="8640000"/>
            <a:ext cx="6966561" cy="16006669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60310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57499" y="1533333"/>
            <a:ext cx="4657500" cy="2440666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85000" y="1533333"/>
            <a:ext cx="13702499" cy="2440666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85000" y="1533333"/>
            <a:ext cx="18629999" cy="5566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85000" y="7666667"/>
            <a:ext cx="18629999" cy="18273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485000" y="26693334"/>
            <a:ext cx="4860000" cy="153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55000" y="26693334"/>
            <a:ext cx="7290000" cy="153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54999" y="26693334"/>
            <a:ext cx="4860000" cy="153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60270" rtl="0" eaLnBrk="1" latinLnBrk="0" hangingPunct="1">
        <a:lnSpc>
          <a:spcPct val="90000"/>
        </a:lnSpc>
        <a:spcBef>
          <a:spcPct val="0"/>
        </a:spcBef>
        <a:buNone/>
        <a:defRPr sz="10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750" indent="-539750" algn="l" defTabSz="2160270" rtl="0" eaLnBrk="1" latinLnBrk="0" hangingPunct="1">
        <a:lnSpc>
          <a:spcPct val="90000"/>
        </a:lnSpc>
        <a:spcBef>
          <a:spcPts val="2365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2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4pPr>
      <a:lvl5pPr marL="486029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5pPr>
      <a:lvl6pPr marL="593979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701992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810006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918019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1pPr>
      <a:lvl2pPr marL="108013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2pPr>
      <a:lvl3pPr marL="21602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3pPr>
      <a:lvl4pPr marL="32397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4pPr>
      <a:lvl5pPr marL="431990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4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648017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756031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863981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J:\2023带回家\精准智能化学讲坛\菁致讲坛\10.7 实验室海报模板.jpg10.7 实验室海报模板"/>
          <p:cNvPicPr>
            <a:picLocks noChangeAspect="1"/>
          </p:cNvPicPr>
          <p:nvPr/>
        </p:nvPicPr>
        <p:blipFill>
          <a:blip r:embed="rId5"/>
          <a:srcRect l="9" r="9"/>
          <a:stretch>
            <a:fillRect/>
          </a:stretch>
        </p:blipFill>
        <p:spPr>
          <a:xfrm>
            <a:off x="2540" y="0"/>
            <a:ext cx="21594445" cy="287991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47258" y="3474509"/>
            <a:ext cx="14039215" cy="1847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0785" b="1" dirty="0">
                <a:solidFill>
                  <a:schemeClr val="bg1"/>
                </a:solidFill>
                <a:latin typeface="+mj-ea"/>
                <a:ea typeface="+mj-ea"/>
              </a:rPr>
              <a:t>XXXXXXX</a:t>
            </a:r>
            <a:endParaRPr lang="zh-CN" altLang="en-US" sz="1078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7215" y="5886450"/>
            <a:ext cx="7723505" cy="1122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00" dirty="0">
                <a:solidFill>
                  <a:schemeClr val="bg1"/>
                </a:solidFill>
              </a:rPr>
              <a:t>报告人：</a:t>
            </a:r>
            <a:r>
              <a:rPr lang="en-US" altLang="zh-CN" sz="6700" dirty="0">
                <a:solidFill>
                  <a:schemeClr val="bg1"/>
                </a:solidFill>
              </a:rPr>
              <a:t>XXX</a:t>
            </a:r>
            <a:r>
              <a:rPr lang="zh-CN" altLang="en-US" sz="6700" dirty="0">
                <a:solidFill>
                  <a:schemeClr val="bg1"/>
                </a:solidFill>
              </a:rPr>
              <a:t>教授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07210" y="7181215"/>
            <a:ext cx="10754360" cy="1791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300" dirty="0">
                <a:solidFill>
                  <a:schemeClr val="bg1"/>
                </a:solidFill>
              </a:rPr>
              <a:t>XXXXX</a:t>
            </a:r>
            <a:r>
              <a:rPr lang="zh-CN" altLang="en-US" sz="3300" dirty="0">
                <a:solidFill>
                  <a:schemeClr val="bg1"/>
                </a:solidFill>
              </a:rPr>
              <a:t>大学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300" dirty="0">
                <a:solidFill>
                  <a:schemeClr val="bg1"/>
                </a:solidFill>
              </a:rPr>
              <a:t>XXXXXXXXXX</a:t>
            </a:r>
            <a:r>
              <a:rPr lang="zh-CN" altLang="en-US" sz="3300" dirty="0">
                <a:solidFill>
                  <a:schemeClr val="bg1"/>
                </a:solidFill>
              </a:rPr>
              <a:t>研究院</a:t>
            </a:r>
          </a:p>
        </p:txBody>
      </p:sp>
      <p:sp>
        <p:nvSpPr>
          <p:cNvPr id="10" name="椭圆 9"/>
          <p:cNvSpPr/>
          <p:nvPr/>
        </p:nvSpPr>
        <p:spPr>
          <a:xfrm>
            <a:off x="14918055" y="5622925"/>
            <a:ext cx="5128260" cy="51282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1178560" y="27331035"/>
            <a:ext cx="19742150" cy="1027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500">
                <a:solidFill>
                  <a:schemeClr val="bg1"/>
                </a:solidFill>
              </a:rPr>
              <a:t>邀请人：</a:t>
            </a:r>
            <a:r>
              <a:rPr lang="en-US" altLang="zh-CN" sz="3500">
                <a:solidFill>
                  <a:schemeClr val="bg1"/>
                </a:solidFill>
              </a:rPr>
              <a:t>                                                                                                                         </a:t>
            </a:r>
            <a:r>
              <a:rPr lang="zh-CN" altLang="en-US" sz="3500">
                <a:solidFill>
                  <a:schemeClr val="bg1"/>
                </a:solidFill>
              </a:rPr>
              <a:t>讲座编号：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223770" y="8973185"/>
            <a:ext cx="10754360" cy="2009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dirty="0">
                <a:solidFill>
                  <a:schemeClr val="bg1"/>
                </a:solidFill>
              </a:rPr>
              <a:t>时 间：</a:t>
            </a:r>
            <a:r>
              <a:rPr lang="en-US" altLang="zh-CN" sz="4000" dirty="0">
                <a:solidFill>
                  <a:schemeClr val="bg1"/>
                </a:solidFill>
              </a:rPr>
              <a:t>XXXX</a:t>
            </a:r>
            <a:r>
              <a:rPr lang="zh-CN" altLang="en-US" sz="4000" dirty="0">
                <a:solidFill>
                  <a:schemeClr val="bg1"/>
                </a:solidFill>
              </a:rPr>
              <a:t>年</a:t>
            </a:r>
            <a:r>
              <a:rPr lang="en-US" altLang="zh-CN" sz="4000" dirty="0">
                <a:solidFill>
                  <a:schemeClr val="bg1"/>
                </a:solidFill>
              </a:rPr>
              <a:t>XX</a:t>
            </a:r>
            <a:r>
              <a:rPr lang="zh-CN" altLang="en-US" sz="4000" dirty="0">
                <a:solidFill>
                  <a:schemeClr val="bg1"/>
                </a:solidFill>
              </a:rPr>
              <a:t>月</a:t>
            </a:r>
            <a:r>
              <a:rPr lang="en-US" altLang="zh-CN" sz="4000" dirty="0">
                <a:solidFill>
                  <a:schemeClr val="bg1"/>
                </a:solidFill>
              </a:rPr>
              <a:t>XX</a:t>
            </a:r>
            <a:r>
              <a:rPr lang="zh-CN" altLang="en-US" sz="4000" dirty="0">
                <a:solidFill>
                  <a:schemeClr val="bg1"/>
                </a:solidFill>
              </a:rPr>
              <a:t>日（星期</a:t>
            </a:r>
            <a:r>
              <a:rPr lang="en-US" altLang="zh-CN" sz="4000" dirty="0">
                <a:solidFill>
                  <a:schemeClr val="bg1"/>
                </a:solidFill>
              </a:rPr>
              <a:t>XX</a:t>
            </a:r>
            <a:r>
              <a:rPr lang="zh-CN" altLang="en-US" sz="4000" dirty="0">
                <a:solidFill>
                  <a:schemeClr val="bg1"/>
                </a:solidFill>
              </a:rPr>
              <a:t>）1</a:t>
            </a:r>
            <a:r>
              <a:rPr lang="en-US" altLang="zh-CN" sz="4000" dirty="0">
                <a:solidFill>
                  <a:schemeClr val="bg1"/>
                </a:solidFill>
              </a:rPr>
              <a:t>0</a:t>
            </a:r>
            <a:r>
              <a:rPr lang="zh-CN" altLang="en-US" sz="4000">
                <a:solidFill>
                  <a:schemeClr val="bg1"/>
                </a:solidFill>
              </a:rPr>
              <a:t>:</a:t>
            </a:r>
            <a:r>
              <a:rPr lang="zh-CN" altLang="en-US" sz="4000" dirty="0">
                <a:solidFill>
                  <a:schemeClr val="bg1"/>
                </a:solidFill>
              </a:rPr>
              <a:t>00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dirty="0">
                <a:solidFill>
                  <a:schemeClr val="bg1"/>
                </a:solidFill>
              </a:rPr>
              <a:t>地 点：</a:t>
            </a:r>
            <a:r>
              <a:rPr lang="en-US" altLang="zh-CN" sz="4000" dirty="0">
                <a:solidFill>
                  <a:schemeClr val="bg1"/>
                </a:solidFill>
              </a:rPr>
              <a:t>XXXXXX</a:t>
            </a:r>
            <a:r>
              <a:rPr lang="zh-CN" altLang="en-US" sz="4000" dirty="0">
                <a:solidFill>
                  <a:schemeClr val="bg1"/>
                </a:solidFill>
              </a:rPr>
              <a:t>学术报告厅</a:t>
            </a:r>
          </a:p>
        </p:txBody>
      </p:sp>
      <p:sp>
        <p:nvSpPr>
          <p:cNvPr id="3" name="矩形 2"/>
          <p:cNvSpPr/>
          <p:nvPr/>
        </p:nvSpPr>
        <p:spPr>
          <a:xfrm>
            <a:off x="1552575" y="6017260"/>
            <a:ext cx="109855" cy="916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9099550" y="6017260"/>
            <a:ext cx="109855" cy="916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984EF10-032C-5F34-D498-4815078A399F}"/>
              </a:ext>
            </a:extLst>
          </p:cNvPr>
          <p:cNvGrpSpPr/>
          <p:nvPr/>
        </p:nvGrpSpPr>
        <p:grpSpPr>
          <a:xfrm>
            <a:off x="965200" y="615569"/>
            <a:ext cx="13038667" cy="2821898"/>
            <a:chOff x="965200" y="615569"/>
            <a:chExt cx="13038667" cy="282189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E0886C3-3E83-2665-B6A7-E80F6625054A}"/>
                </a:ext>
              </a:extLst>
            </p:cNvPr>
            <p:cNvSpPr/>
            <p:nvPr/>
          </p:nvSpPr>
          <p:spPr>
            <a:xfrm>
              <a:off x="965200" y="863600"/>
              <a:ext cx="13038667" cy="2573867"/>
            </a:xfrm>
            <a:prstGeom prst="rect">
              <a:avLst/>
            </a:prstGeom>
            <a:solidFill>
              <a:srgbClr val="0038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9" name="图片 8" descr="文本&#10;&#10;低可信度描述已自动生成">
              <a:extLst>
                <a:ext uri="{FF2B5EF4-FFF2-40B4-BE49-F238E27FC236}">
                  <a16:creationId xmlns:a16="http://schemas.microsoft.com/office/drawing/2014/main" id="{38912DC4-C1DD-EF7D-F4A6-C78C59E32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8560" y="615569"/>
              <a:ext cx="2681059" cy="2382929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9AE3D2-5E8F-65AC-A90E-A19B2FD65AFA}"/>
                </a:ext>
              </a:extLst>
            </p:cNvPr>
            <p:cNvSpPr txBox="1"/>
            <p:nvPr/>
          </p:nvSpPr>
          <p:spPr>
            <a:xfrm>
              <a:off x="4072979" y="615569"/>
              <a:ext cx="5294304" cy="2314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精准智能化学</a:t>
              </a:r>
              <a:endPara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44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全国重点实验室</a:t>
              </a:r>
              <a:endPara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spc="-100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STATE KEY LABORATORY OF </a:t>
              </a:r>
            </a:p>
            <a:p>
              <a:pPr>
                <a:lnSpc>
                  <a:spcPct val="150000"/>
                </a:lnSpc>
              </a:pPr>
              <a:r>
                <a:rPr lang="en-US" altLang="zh-CN" b="1" spc="-100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PRECISION AND INTELLIGENT CHEMISTRY</a:t>
              </a:r>
              <a:endParaRPr lang="zh-CN" altLang="en-US" b="1" spc="-1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UwYzRiMjYzNjA3OGNhNzljNTFiYWQ4YmZmNjhmOW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</Words>
  <Application>Microsoft Office PowerPoint</Application>
  <PresentationFormat>自定义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黑体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Yuanyuan Chong</cp:lastModifiedBy>
  <cp:revision>13</cp:revision>
  <dcterms:created xsi:type="dcterms:W3CDTF">2023-06-28T07:49:00Z</dcterms:created>
  <dcterms:modified xsi:type="dcterms:W3CDTF">2025-01-10T09:39:41Z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6C0C5D455F244A6BA42B94724691A92B_13</vt:lpwstr>
  </property>
  <property fmtid="{D5CDD505-2E9C-101B-9397-08002B2CF9AE}" pid="3" name="KSOProductBuildVer">
    <vt:lpwstr>2052-12.1.0.15374</vt:lpwstr>
  </property>
</Properties>
</file>